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73" r:id="rId8"/>
    <p:sldId id="265" r:id="rId9"/>
    <p:sldId id="262" r:id="rId10"/>
    <p:sldId id="282" r:id="rId11"/>
    <p:sldId id="266" r:id="rId12"/>
    <p:sldId id="271" r:id="rId13"/>
    <p:sldId id="269" r:id="rId14"/>
    <p:sldId id="267" r:id="rId15"/>
    <p:sldId id="268" r:id="rId16"/>
    <p:sldId id="272" r:id="rId17"/>
    <p:sldId id="270" r:id="rId18"/>
    <p:sldId id="274" r:id="rId19"/>
    <p:sldId id="281" r:id="rId20"/>
    <p:sldId id="275" r:id="rId21"/>
    <p:sldId id="278" r:id="rId22"/>
    <p:sldId id="277" r:id="rId23"/>
    <p:sldId id="280" r:id="rId24"/>
    <p:sldId id="279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729"/>
  </p:normalViewPr>
  <p:slideViewPr>
    <p:cSldViewPr snapToGrid="0">
      <p:cViewPr varScale="1">
        <p:scale>
          <a:sx n="112" d="100"/>
          <a:sy n="112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45DF-59D6-6850-B79B-1D3FD0D5D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9A40A6-A92E-0E08-437D-4AFB70AC7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A88D-DCFA-9A26-E3ED-5EB593E8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1A0E7-40AD-2706-3D81-D3393893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FA3F8-2717-1F84-D450-4CEC2068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C6D9-FCD7-0419-5D20-583161F6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107A9B-D8F2-DC3A-F287-C8871897A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EBEF8-9383-4157-2917-6B5EA135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898F6-4D24-F71D-8FAD-61162E4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E3CB5-4FA3-D36C-88C9-AD68CC81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8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E8D2BE-4342-8B8A-087E-5CBA38B01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0CCF51-BD11-6C8A-E15E-B03DE3F83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C4708-DF0B-C778-52DB-5E5D440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7627A-EE10-03DC-72A6-ED7466C8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2EBF5-E050-6379-48BB-6103823C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8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6DCB9-7207-2217-FF13-260D0183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54D01-50C0-6D63-C14B-BA6E183C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EACFF-E254-3FE0-DC39-E93BB597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19478-0356-2828-6F9C-3913A28C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9B935-8C3D-DE67-1E6C-8844636B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8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7666C-463F-E072-2F39-920EC945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518D1-A7F0-E671-29F0-CEA42EA0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1EE53-23E6-17D1-6343-57DC0D16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2B3B03-CBD5-67E1-E062-2E1D1C1C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B09AC-0C06-D01B-7BF2-84DE407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D7653-6426-4899-9717-7E49C2F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E6E76-D38D-A907-6396-042EB8A37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1D472F-D68B-FDC4-1D4D-FE723DFED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DB04F4-6AFA-36F5-7BAE-3E0C56E3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F5B2C6-8F76-F275-C6BC-D0CB0685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BE4FC5-E0FD-CCE8-9866-33BBE92F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91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F7F79-58D3-4D3C-6A39-A6F0CAD3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6650F-D922-6E04-3871-F35FB131C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D192C-AC12-AAD7-9F95-3B04B36E3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0E9979-02A3-6D0F-66B7-895117785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9D66E-43EB-B518-1A4B-51DABF20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3D53FE-2957-5615-17DE-8F373AC0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42E70F-0AE8-F2F5-A80F-B31C3D71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1AEABC-8D1E-9FD2-C557-96685C90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5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C87A-D7A3-1EBA-D050-2E6B28C2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233B7-C959-C932-C860-3B13C2CA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F3C91F-A767-A5F0-AA8F-2B3C7061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5E5980-7783-D6C7-E28E-892CB16D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12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94A0BF-F156-DF5C-750C-C2B376E8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50541B-65F6-C42B-7DF4-5FC19735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EC31A-0684-09E0-A1CF-F35AE21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C9C79-A452-F994-115D-2664B6F3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95D6E-9E07-D4B9-0BE5-67B0F116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8E15A8-5873-F163-320F-9F072877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F3CF4E-72CC-3422-75AF-0660E9A0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97E80-841F-19D3-11F2-2ECA726E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FC91C-12DD-6D6E-79A7-9DFE9CC9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9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2BD98-9CFE-8DA3-5541-9B75EF15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469FAA-9303-B993-8D49-B1B849A0F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2F9B09-0116-9AA8-DB0E-3F74DC83C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346E91-819B-76C4-2BF6-CDA65DF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A6AF9-2E5E-2448-E7A5-31747A86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643DF-C4DE-F2D9-99BA-84AFEAB2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1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C6089-C207-A12B-606E-B49869BB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D14EAC-74DD-F42D-890B-CDE5AB39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045E1-915D-A309-32FA-F86E438BD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318B80-386C-4BDB-8743-B4B28140E9BC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B1547-5EE8-2667-1ECD-9EA564F33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D4C2F-AC1E-3DE0-17C0-3C34582D0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716D2-4A7E-42C6-81E9-F1B5D07BF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8DAAE2-C6CB-B27C-31A4-BFDC1B93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50AAF4-D4FE-A2CE-99E3-9798DF29CE4E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A54A408-BF87-A042-87FE-E6EF0D6340C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0B81C4D-436A-BD9E-40A5-E7E50BF6E4E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A9A9B7B-C5B1-D695-A9BD-2C5F5421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BA72755-4D73-3034-B7B3-78C2BC3E6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Design of a Complete Network Communication System (L1&amp;L2)</a:t>
            </a:r>
            <a:endParaRPr lang="zh-CN" altLang="en-US" sz="5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D1CF5A4-0C3E-2D0E-61FE-E4A08876D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Xiwen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GUOLAIBU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SUSTech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08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6CBD-8370-884C-A8FE-AC5BC15F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26D9CD-7F39-24D5-D734-FED2E401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285ADB-0DDE-8A7F-AD88-F8F25533B7BD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CA07F7-CAC2-1971-DD62-1A76D8061D6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4AB5797-6551-C4F5-7EB9-58FE7994C52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0C796EA-DCC2-53C0-6148-AC31A9D16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8A5F3C4-2ABB-C411-457D-E065F6F5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 (Performance Analysis)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2DF543-7CAA-54B8-6453-B7D03336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97735" y="1810852"/>
            <a:ext cx="7796530" cy="32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3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B6546-FD10-EEBD-66BF-11B8AEF71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86E688-D7CB-7B98-F154-98B62FFA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525A0B-09EF-9176-7117-8AEA9500960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02788A5-F155-7D19-BB63-D598F72FA563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711360-ED25-184E-FE79-02F627E53B1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59B9CA7-8E2D-60F1-06D7-A2B84C50E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9736401-2106-6A29-FE64-8CCEE67B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Demodulation (Analog to Digital)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DAAAA0-BDBD-F9C7-5E1A-B5521B90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Threshold: (= 0.3 in our design)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9F3C0-8DEA-4D83-2C59-049172194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920472"/>
            <a:ext cx="7772400" cy="21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3C9FD-C355-BAF5-AC54-F872D30E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D0C85A-8D7F-6EC1-FEC3-56B16D96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536E33-1995-B1E4-B7EB-8EB5951CF58C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67DF51-42E0-76A7-E9F0-E17F041E923A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EEB314B-595F-D9B8-D2C9-A958E5CD8839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38BCF8B-4677-C49D-AE67-8E919741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B2D4855-7A4E-6356-5CCC-9B638033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Result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DCE5E89-08E5-FAD1-02F7-8008A535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F2A7F-526A-C77D-3214-360ABE2D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73" y="2447229"/>
            <a:ext cx="9966853" cy="10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5694-2B8E-4B65-FB61-F2D96CE7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6C6611-276A-B9A1-DE40-AEC88921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BE6C92-537C-3CAD-7791-576246D05EC4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712E35-542C-1757-AA80-688F0787A80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1DF7503-10D0-539C-07B6-954CD59004F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F1B83CD-A959-989C-B14A-F5F6DE9A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143079A-2048-076E-229B-8D7B8420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Longer message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9A6B10-DCE8-5ECF-6B1E-AEA5670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sender splits a long message into multiple fragments of a fixed size (64 bytes). Each fragment is prefixed with a 6-byte header consisting of: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message_id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an identifier for the message),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fragment_index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the index of this fragment), and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bytes, the total number of fragments). Each fragment is then individually encapsulated into a frame and transmitted over the physical channel.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receiver side, a reassembly buffer is created based on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message_id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fragments arrive, they are inserted into a dictionary according to their 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fragment_index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all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fragments have been received, the receiver concatenates (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them in order to reconstruct the complete byte sequence, then decodes it using UTF-8 to recover the original message.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2CCC-EA0E-DA66-B3D8-6852C85BC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77CD63-9214-EC39-907F-EFB9A37C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8163F7C-5411-329F-F220-AD8A73FEC385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5FBDA2-2EA4-08B5-0FFB-24D3E453D83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396D7E5-0D90-EE68-6CE3-13D7B8D0261B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D9D3810-11DD-17D4-C316-CE89C8A6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C5A4203-E58B-9C4A-9730-E233D5DE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Longer message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2A544C27-7D40-8344-12A9-6DB20528F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7651" y="1825625"/>
            <a:ext cx="98766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D1EA9-8BC0-CFFF-E0D3-5E00F96A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32B9726-578B-3B24-3B1C-29F563A3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71759E-31B7-CD38-331B-96B59B54CD5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5C12E9E-A066-63EB-684F-3226237E39C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4E4592A-DD48-13FC-DBBE-A7F0C36E8341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AB26458-9B1D-9E51-6606-AEEA2262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4FD9481-C7F7-FD7C-0086-7E89033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Error detection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2065E7-EABD-FA85-A881-10139D6E3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Parity check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 -- 8 bits a block: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even number of 1s: add 0 as the parity bit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odd number of 1s: add 1 as the parity bit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payload + parity have an even number of 1s in total. (1)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Receiver: Check if (1) is true. (Also check if the length of total bits is multiples of nine.)</a:t>
            </a:r>
          </a:p>
        </p:txBody>
      </p:sp>
    </p:spTree>
    <p:extLst>
      <p:ext uri="{BB962C8B-B14F-4D97-AF65-F5344CB8AC3E}">
        <p14:creationId xmlns:p14="http://schemas.microsoft.com/office/powerpoint/2010/main" val="7973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6E2C-5DB0-88D6-502E-FF53203D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A59DBA-62D1-62EB-4369-5A0DAD0D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DE2A8A3-D109-8B3B-6FD3-797840696E2B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8F4ABB0-DD27-8B9D-F22C-D9130226A5C4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C85E9B-EA02-AC89-6CD4-393A0252A61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88AA39A-C7E0-71B8-323F-D05CFB80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E05666F-7E60-9F34-7A49-55B36107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Error detection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C7AB3-49D3-43F9-E07C-01DF0C47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Threshold to 0.05: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1ED8E-B189-ED67-E39E-9ECC6646C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11" y="3257718"/>
            <a:ext cx="9686578" cy="14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78-80C7-7152-28C4-F961CE524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5837D8-2293-ECF1-C494-65922A44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6609CC-2B83-6A22-A7C8-72CF30C728D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A56A9F7-C89C-E3C0-58B1-7F3C9104976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92BAE4C-CFAF-1059-BA63-A943E3F2195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13BC17A-4F7B-86F6-E1C7-BA98CF45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C1C9E94-7EA8-7884-AF62-F806ED3A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 System</a:t>
            </a:r>
            <a:endParaRPr lang="zh-CN" altLang="en-US" dirty="0"/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47836DFD-3038-5F7B-130A-10A5D6B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1" y="2303779"/>
            <a:ext cx="3961444" cy="2599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952908-A16C-8C58-C06E-EC8B6A3CA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92525"/>
            <a:ext cx="5061730" cy="30022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E4D028-11A0-8946-9E4F-B02C57F00B49}"/>
              </a:ext>
            </a:extLst>
          </p:cNvPr>
          <p:cNvSpPr/>
          <p:nvPr/>
        </p:nvSpPr>
        <p:spPr>
          <a:xfrm>
            <a:off x="2116740" y="4592913"/>
            <a:ext cx="222528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1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scalability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9943C7-231F-5768-3D06-A5B2DF5A9CDA}"/>
              </a:ext>
            </a:extLst>
          </p:cNvPr>
          <p:cNvSpPr/>
          <p:nvPr/>
        </p:nvSpPr>
        <p:spPr>
          <a:xfrm>
            <a:off x="7735754" y="4592913"/>
            <a:ext cx="147027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2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92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F63E-CE09-0151-0F48-AF83247E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9241A7-A73C-5451-845D-88F7B5ED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15BFE47-A47E-6BD0-8928-FCCF563D072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325AF4-522B-47BB-B3E5-B230E2BEB517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A886964-A4E0-AA37-67BD-513710DA4D5E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BD50B85-371B-4A8B-3D34-6E9E1A8F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2047CC6-65CE-8CEF-98E2-24B1F30E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Router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A34B322-4555-2085-CB3F-83077C4B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39988" y="1825625"/>
            <a:ext cx="9512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9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67C8-8198-1B89-0F85-A17724D5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8AA341-CB0D-C6BC-F2A6-58B94881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CB4D26C-DE2C-0B40-FB25-42863EAE79E0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3CD906C-D3FC-8631-C983-F94E24536AB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9579EAA-9CAF-31FB-DBBE-33B026DB409A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2F553BE-0999-5819-7BC6-4F4BDE43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43A3EBF-1A48-D17B-AB18-40F4774D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Workflow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25322FC-A326-CFFF-3AC5-F4A415E6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71739" y="1825625"/>
            <a:ext cx="6248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629D-0984-920F-DA35-FB05A858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1003E55-0F21-3602-7B8C-3681C02C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FC5A122-3261-EBBB-56FB-4557B86D9E35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342DC2-51B1-029E-78A7-0282D9F8550E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5842085-2A16-C6AF-2CEE-1CEBA131860F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6AC95DC-03FB-C2B9-EC21-0AB8056D4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ECDED07-6E3F-579A-1D67-C29BB2A5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Communication?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B22770-3869-F738-9ED3-32CEFF09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B requires data from host A for its own application.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FDD3AE-5983-0E66-C6E0-09E08AF5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789507"/>
            <a:ext cx="7772400" cy="24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EA43-CBA0-04B1-4577-9525B223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A81C060-3885-29E7-18B6-8958EC51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FC62A27-05B0-50A3-213F-AEF81DFBE6D2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AA2951-7AC8-769B-88F8-96E84792C209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F3C28C-5CBD-8E1E-302A-1DE00530BBC6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696C72F-9F58-EC9A-BBF2-7CFEE8A3E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72C9ABB-6ADE-6037-EDF7-6DCDF4CF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D299AA-4AE5-2734-5938-D99CA612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69519" y="2523097"/>
            <a:ext cx="9852962" cy="18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0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FF07-0663-4262-6642-AB7061B1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A5F0A70-C8F1-2F29-8CCD-1C947D94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E829B7F-5C3E-8A88-DB89-3DA0AC8DB946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E77DFE-2330-F105-0923-7E20DDAE283D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CD0F9D1-CC53-F041-3646-4A0012389B82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CF5976D-3F64-88CD-8466-C04B2371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A61AE00-5959-49C9-B081-39F5E9C1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10510C6-3D52-795C-E0D3-0D01C6835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E2E4-EA01-E32F-EF04-ED29749B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F543E02-34A3-5912-2A19-18203CD9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28A26C-345C-084F-D5FC-F746729AB86C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330944B-575D-3E3C-1657-D6E337F367D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80A97DC-7D8C-6C0A-26CA-1D206E00B0F3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D73217CA-7BBB-3180-1BF6-B1D24134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5F54E35-1A11-C575-8E0B-0E8D0B9E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</a:t>
            </a:r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002D7EAC-FE51-168F-1F7F-470BD207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2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DD39-8485-C3EC-3394-D2E6EBD0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A451F68-6D16-9043-9AE6-17FCC97C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A4953E-98C5-6FC2-24F8-AE7CDBD2F102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67FEB6-8602-BB09-FFA7-F537A594813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9B1B894-1C4D-0C38-4A81-5744C3CF281C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0ECE69-B577-EF9E-6BC2-999A4BC6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27DC5C8-CB9C-65CD-AB56-9158D477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 (simultaneous transmission)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4A6593-3C73-D6D0-0B11-2F8B77021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64647" y="1825625"/>
            <a:ext cx="7662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0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E3CD-51DC-12FE-6A9E-FB5C38B9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B1336B9-FBF3-F0A1-E66A-45E9E1A0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2532DF1-710A-59D2-13B2-250BB5FE93B8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72A62E4-DDEF-9C34-384E-56CD6D8E4B93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0C1C3B-2CCA-97AD-24F9-17E412B30720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131DD03-B9D6-CFFF-C9A9-B5FC485F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FB523F9-7681-FC5D-E993-BAF0027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Multi-host: Result (simultaneous transmission)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2FDE578-9C24-28E9-95CD-488DD1D7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4D18-92B4-88AB-7264-E8CBC0F0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88E0B0-EF97-D555-1AEA-9E08302B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1E639-7C7D-1ACC-9BEC-D0FBB35484ED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AFEC74-FEB3-7CEA-0556-8EBC377BC7E6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73B1782-8502-E4D5-B6C7-78C5DB11A4B9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08D8D9C-73F2-6534-FB6D-C0B01A24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00FD2BE-498C-7F9D-9CFD-70BBD41A3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2FBEF71-B72B-1FD1-4C1B-319463BBD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open to any questions you may have.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3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C81D-EE9F-6060-A3CF-3BEAF2E5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A638D52-BF3A-89B2-E590-344A1E5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8B3FDA-091B-9A56-6A75-5978D7F1320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DBDB80F-56A8-7ECF-7C1F-4B1CB1987DEB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970CD4F-976A-345F-C8BA-6CEDC1C9D7BD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062DD86-8C51-32BF-1335-C733CB646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15C2BB-3009-4F78-6EE1-D6862C01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build a network communication system!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E503AD7-F3D4-04A7-3DA8-883F0157F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communication,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61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52C3F-17BB-8F31-24D7-1D46E4EC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D965E2-65B6-4929-F791-B08A9ABC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2F0543-0124-2437-4FA1-3A3FE4435FC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2D2866F-EE9A-9B49-8EC1-F72B017B146D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E69D6B-D42A-7FC3-8041-7783C51DCFAB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3534689-78E1-2ADF-152B-D8323E874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364063D-02AA-AB4D-D33D-AEEF34F0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Case: Point-to-Point (P2P)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C84038F-EEEB-B168-5505-BDA8FF0B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network layer and above.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host identifying, no addressing, routing and forwarding.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headers in frame building.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physical and link layer: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generation, modulation, transmission, demodulation, data recovery.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message (fragmentation), error detection.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20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8E82-AE97-E746-B352-414BE64B8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27C338-7119-CDD7-E0F1-DEAF3CBA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598265-5B79-3098-67D1-1AC8E0634B29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3CD32E-94EF-4D98-CE06-B242BBA4DF78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A33D6B8-9EBC-DA2F-C938-F7A1AA261FC3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681224C-4343-615D-B67C-677543A63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AAC5BD8-FEE1-3DE1-E1AF-09F1F509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326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Digital signal generation &amp; data recovery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5CE3D10-522E-9CFD-8215-86974CD1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One-to-one correspondence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(UTF-8).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Eg: “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”——“1101” (Just a demonstration, not accurate.)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B8FF69-E732-BECB-F376-A2352D6E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582850"/>
            <a:ext cx="7772400" cy="18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F273-1799-09D2-BB33-9F0548CF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E701F0-928D-64FE-A8F3-2200D844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EF529A-137E-FBC9-D779-A0AF30CA0547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EDCC0D-5C9E-34F3-06D7-58AA9B15F238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56291A-03EC-830F-8736-FF5B0CE2513E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FB2DAFD-B438-833F-5368-A80EA08F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54802B4-314E-2539-BEDB-DD0201C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Modulation (Digital to Analog)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1DF967A-7E42-8566-C1B9-97326FEB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(Amplitude Shift Keying)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1/0 to samples of sine functions.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1390C-3996-A0DB-B44E-D8025BDF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69" y="3279806"/>
            <a:ext cx="5265420" cy="14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7ED8-09EA-ABC8-D311-55BBB7FB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16DB73-8357-B60D-A696-8D3E4BDA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D8F78F-91BE-59E8-E328-B7D5F366CF5A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4512A1-4DC0-77E9-B607-937EE39F2349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E9553EA-2BD0-29B5-4716-4EE5802CCD85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EE16A9A-EEAA-F8BF-944E-1A41B1A88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43BF907-D32E-3B61-6EC0-6068D0A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Modulation (Digital to Analog)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D1B2BDA-FD0D-1A5E-51F0-D0EC8EF5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design: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  <a:endParaRPr kumimoji="1" lang="en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3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31B4-088D-AA82-5734-74739A4A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2AFF0D-5E28-4BB4-E220-746F5FD1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57E508-C232-DDCB-BE91-4007B4EB4629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0578271-35FC-D11D-ABE4-A7DFFEA97752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179790-43E1-9459-8102-0A1350E182CD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4864301-26D1-89EC-C251-DC4816854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3A64784-E4EC-F0FC-F212-88619459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F58397-EA73-3FB5-8EF9-438EAFD6D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Attenuation, noise (which may cause bit error)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6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E980-8E50-ECB2-CE32-252CF43B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E35496-E507-9D3A-9B14-7E49B784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4"/>
            <a:ext cx="650340" cy="5975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D3B5E7-F1CF-EF49-42DD-6BDF7CB9EA1F}"/>
              </a:ext>
            </a:extLst>
          </p:cNvPr>
          <p:cNvCxnSpPr/>
          <p:nvPr/>
        </p:nvCxnSpPr>
        <p:spPr>
          <a:xfrm>
            <a:off x="650340" y="715924"/>
            <a:ext cx="112368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4FB7C4-D31D-195E-C3C2-4F6EF6BB2514}"/>
              </a:ext>
            </a:extLst>
          </p:cNvPr>
          <p:cNvCxnSpPr>
            <a:cxnSpLocks/>
          </p:cNvCxnSpPr>
          <p:nvPr/>
        </p:nvCxnSpPr>
        <p:spPr>
          <a:xfrm>
            <a:off x="311888" y="6595732"/>
            <a:ext cx="115753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F44F161-FBBB-99DD-AB74-915DC86C2C46}"/>
              </a:ext>
            </a:extLst>
          </p:cNvPr>
          <p:cNvSpPr txBox="1"/>
          <p:nvPr/>
        </p:nvSpPr>
        <p:spPr>
          <a:xfrm>
            <a:off x="304800" y="6585101"/>
            <a:ext cx="640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 of Science and Technology 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6DF2AA7-32AF-A909-3F68-6C0313A5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260" y="118424"/>
            <a:ext cx="2831940" cy="5203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055DE77-DA05-5A71-3013-169B747A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P2P: Transmission</a:t>
            </a:r>
            <a:endParaRPr lang="zh-CN" altLang="en-US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61C13036-63E3-64C2-A5DF-ECE6CE81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4068" y="1825625"/>
            <a:ext cx="7863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667</Words>
  <Application>Microsoft Macintosh PowerPoint</Application>
  <PresentationFormat>宽屏</PresentationFormat>
  <Paragraphs>97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A Design of a Complete Network Communication System (L1&amp;L2)</vt:lpstr>
      <vt:lpstr>Why Communication?</vt:lpstr>
      <vt:lpstr>We need to build a network communication system!</vt:lpstr>
      <vt:lpstr>Simplest Case: Point-to-Point (P2P)</vt:lpstr>
      <vt:lpstr>P2P: Digital signal generation &amp; data recovery</vt:lpstr>
      <vt:lpstr>P2P: Modulation (Digital to Analog)</vt:lpstr>
      <vt:lpstr>P2P: Modulation (Digital to Analog)</vt:lpstr>
      <vt:lpstr>P2P: Transmission</vt:lpstr>
      <vt:lpstr>P2P: Transmission</vt:lpstr>
      <vt:lpstr>P2P: Transmission (Performance Analysis)</vt:lpstr>
      <vt:lpstr>P2P: Demodulation (Analog to Digital)</vt:lpstr>
      <vt:lpstr>P2P: Result</vt:lpstr>
      <vt:lpstr>P2P: Longer message</vt:lpstr>
      <vt:lpstr>P2P: Longer message</vt:lpstr>
      <vt:lpstr>P2P: Error detection</vt:lpstr>
      <vt:lpstr>P2P: Error detection</vt:lpstr>
      <vt:lpstr>Multi-host System</vt:lpstr>
      <vt:lpstr>Multi-host: Router</vt:lpstr>
      <vt:lpstr>Multi-host: Workflow</vt:lpstr>
      <vt:lpstr>Multi-host: Result</vt:lpstr>
      <vt:lpstr>Multi-host: Result</vt:lpstr>
      <vt:lpstr>Multi-host: Result</vt:lpstr>
      <vt:lpstr>Multi-host: Result (simultaneous transmission)</vt:lpstr>
      <vt:lpstr>Multi-host: Result (simultaneous transmission)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Yafei Deng</dc:creator>
  <cp:lastModifiedBy>Floating Standing</cp:lastModifiedBy>
  <cp:revision>47</cp:revision>
  <dcterms:created xsi:type="dcterms:W3CDTF">2025-12-01T09:48:57Z</dcterms:created>
  <dcterms:modified xsi:type="dcterms:W3CDTF">2025-12-04T12:57:16Z</dcterms:modified>
</cp:coreProperties>
</file>